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0" r:id="rId5"/>
    <p:sldId id="263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756" y="-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3295-4031-4E0A-8698-953AF8A8B4EB}" type="datetimeFigureOut">
              <a:rPr lang="uk-UA" smtClean="0"/>
              <a:t>01.03.2024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CDCA-1C79-493C-BF5F-A279F1F401B9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3295-4031-4E0A-8698-953AF8A8B4EB}" type="datetimeFigureOut">
              <a:rPr lang="uk-UA" smtClean="0"/>
              <a:t>01.03.2024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CDCA-1C79-493C-BF5F-A279F1F401B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3295-4031-4E0A-8698-953AF8A8B4EB}" type="datetimeFigureOut">
              <a:rPr lang="uk-UA" smtClean="0"/>
              <a:t>01.03.2024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CDCA-1C79-493C-BF5F-A279F1F401B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3295-4031-4E0A-8698-953AF8A8B4EB}" type="datetimeFigureOut">
              <a:rPr lang="uk-UA" smtClean="0"/>
              <a:t>01.03.2024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CDCA-1C79-493C-BF5F-A279F1F401B9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3295-4031-4E0A-8698-953AF8A8B4EB}" type="datetimeFigureOut">
              <a:rPr lang="uk-UA" smtClean="0"/>
              <a:t>01.03.2024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CDCA-1C79-493C-BF5F-A279F1F401B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3295-4031-4E0A-8698-953AF8A8B4EB}" type="datetimeFigureOut">
              <a:rPr lang="uk-UA" smtClean="0"/>
              <a:t>01.03.2024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CDCA-1C79-493C-BF5F-A279F1F401B9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3295-4031-4E0A-8698-953AF8A8B4EB}" type="datetimeFigureOut">
              <a:rPr lang="uk-UA" smtClean="0"/>
              <a:t>01.03.2024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CDCA-1C79-493C-BF5F-A279F1F401B9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3295-4031-4E0A-8698-953AF8A8B4EB}" type="datetimeFigureOut">
              <a:rPr lang="uk-UA" smtClean="0"/>
              <a:t>01.03.2024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CDCA-1C79-493C-BF5F-A279F1F401B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3295-4031-4E0A-8698-953AF8A8B4EB}" type="datetimeFigureOut">
              <a:rPr lang="uk-UA" smtClean="0"/>
              <a:t>01.03.2024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CDCA-1C79-493C-BF5F-A279F1F401B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3295-4031-4E0A-8698-953AF8A8B4EB}" type="datetimeFigureOut">
              <a:rPr lang="uk-UA" smtClean="0"/>
              <a:t>01.03.2024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CDCA-1C79-493C-BF5F-A279F1F401B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3295-4031-4E0A-8698-953AF8A8B4EB}" type="datetimeFigureOut">
              <a:rPr lang="uk-UA" smtClean="0"/>
              <a:t>01.03.2024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CDCA-1C79-493C-BF5F-A279F1F401B9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B13295-4031-4E0A-8698-953AF8A8B4EB}" type="datetimeFigureOut">
              <a:rPr lang="uk-UA" smtClean="0"/>
              <a:t>01.03.2024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B6CDCA-1C79-493C-BF5F-A279F1F401B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5"/>
                </a:solidFill>
                <a:latin typeface="Arial Black" pitchFamily="34" charset="0"/>
              </a:rPr>
              <a:t>1 БЕРЕЗНЯ – ПОЧАТОК ВЕСНИ</a:t>
            </a:r>
            <a:endParaRPr lang="uk-UA" dirty="0">
              <a:solidFill>
                <a:schemeClr val="accent5"/>
              </a:solidFill>
              <a:latin typeface="Arial Black" pitchFamily="34" charset="0"/>
            </a:endParaRPr>
          </a:p>
        </p:txBody>
      </p:sp>
      <p:pic>
        <p:nvPicPr>
          <p:cNvPr id="7" name="Объект 3" descr="https://i.pinimg.com/564x/6b/b7/76/6bb776385ff43916e01051b12a431b10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3" y="2204864"/>
            <a:ext cx="5256583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.pinimg.com/564x/59/a8/47/59a847fb1bc921b75742764b57bc95a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79"/>
            <a:ext cx="3168352" cy="396044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611560" y="18864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6"/>
                </a:solidFill>
                <a:latin typeface="Arial Black" pitchFamily="34" charset="0"/>
              </a:rPr>
              <a:t>1 БЕРЕЗНЯ</a:t>
            </a:r>
            <a:r>
              <a:rPr lang="uk-UA" sz="36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– ПОЧАТОК </a:t>
            </a:r>
            <a:r>
              <a:rPr lang="uk-UA" sz="3600" b="1" dirty="0">
                <a:solidFill>
                  <a:schemeClr val="accent6"/>
                </a:solidFill>
                <a:latin typeface="Arial Black" pitchFamily="34" charset="0"/>
              </a:rPr>
              <a:t>ВЕСНИ</a:t>
            </a:r>
          </a:p>
        </p:txBody>
      </p:sp>
      <p:pic>
        <p:nvPicPr>
          <p:cNvPr id="1026" name="Picture 2" descr="Пин содержит это изображение: Flower Purple - Unlimited Download. cleanpng.com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0260"/>
            <a:ext cx="1320081" cy="18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ipo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4664"/>
            <a:ext cx="1691680" cy="179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Пин содержит это изображение: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292563"/>
            <a:ext cx="1512169" cy="6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7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 descr="Пов’язане зображення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7"/>
            <a:ext cx="7920880" cy="324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в’язане зображенн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9000"/>
            <a:ext cx="6696744" cy="3090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65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ДІТИ МАЛЮЮТЬ ВЕСНУ</a:t>
            </a:r>
            <a:endParaRPr lang="uk-UA" sz="4000" b="1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 descr="Рисунок Весн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4" y="1854200"/>
            <a:ext cx="3346425" cy="3302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Рисунки детей на тему Весн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980728"/>
            <a:ext cx="2051908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Весенние рисунк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1344414"/>
            <a:ext cx="2875280" cy="26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bigpic.net.ua/wp-content/uploads/134353168712334_3826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48" y="4221088"/>
            <a:ext cx="2806700" cy="219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bigpic.net.ua/wp-content/uploads/134353168712334_3837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4788852"/>
            <a:ext cx="3168650" cy="211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bigpic.net.ua/wp-content/uploads/134353168712334_3840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177" y="3393935"/>
            <a:ext cx="2880995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bigpic.net.ua/wp-content/uploads/134353168712334_3814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292239"/>
            <a:ext cx="2061845" cy="1350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94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 descr="Завдання на тему &quot;Весна прийшла&quot; | Інклюзивно - ресурсний ...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776864" cy="6009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8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 descr="https://i.pinimg.com/564x/49/b3/f9/49b3f959563a2cd0a5a8e3f76e991bca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32656"/>
            <a:ext cx="7416823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47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</TotalTime>
  <Words>13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1 БЕРЕЗНЯ – ПОЧАТОК ВЕСНИ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БЕРЕЗНЯ – ПОЧАТОК ВЕСНИ</dc:title>
  <dc:creator>User</dc:creator>
  <cp:lastModifiedBy>User</cp:lastModifiedBy>
  <cp:revision>7</cp:revision>
  <dcterms:created xsi:type="dcterms:W3CDTF">2024-02-29T18:58:42Z</dcterms:created>
  <dcterms:modified xsi:type="dcterms:W3CDTF">2024-03-01T06:14:53Z</dcterms:modified>
</cp:coreProperties>
</file>