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9" r:id="rId4"/>
    <p:sldId id="257" r:id="rId5"/>
    <p:sldId id="259" r:id="rId6"/>
    <p:sldId id="264" r:id="rId7"/>
    <p:sldId id="262" r:id="rId8"/>
    <p:sldId id="265" r:id="rId9"/>
    <p:sldId id="261" r:id="rId10"/>
    <p:sldId id="266" r:id="rId11"/>
    <p:sldId id="263" r:id="rId12"/>
    <p:sldId id="267" r:id="rId13"/>
    <p:sldId id="260" r:id="rId14"/>
    <p:sldId id="268" r:id="rId15"/>
  </p:sldIdLst>
  <p:sldSz cx="6858000" cy="9144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39" autoAdjust="0"/>
    <p:restoredTop sz="94660"/>
  </p:normalViewPr>
  <p:slideViewPr>
    <p:cSldViewPr>
      <p:cViewPr varScale="1">
        <p:scale>
          <a:sx n="50" d="100"/>
          <a:sy n="50" d="100"/>
        </p:scale>
        <p:origin x="-2088" y="-60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155893"/>
            <a:ext cx="6858000" cy="3988107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6858000" cy="515589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3536415"/>
            <a:ext cx="6858000" cy="304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0" y="2133600"/>
            <a:ext cx="6858000" cy="680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5346" y="6736727"/>
            <a:ext cx="4227758" cy="117615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09986-28D2-404E-9920-9EEC9307EF0B}" type="datetimeFigureOut">
              <a:rPr lang="uk-UA" smtClean="0"/>
              <a:t>19.03.2024</a:t>
            </a:fld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977CF-0834-4750-9D90-0F138F428505}" type="slidenum">
              <a:rPr lang="uk-UA" smtClean="0"/>
              <a:t>‹#›</a:t>
            </a:fld>
            <a:endParaRPr lang="uk-UA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3186" y="4176388"/>
            <a:ext cx="5381513" cy="2390889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28750" y="975359"/>
            <a:ext cx="4800600" cy="463296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09986-28D2-404E-9920-9EEC9307EF0B}" type="datetimeFigureOut">
              <a:rPr lang="uk-UA" smtClean="0"/>
              <a:t>19.03.2024</a:t>
            </a:fld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977CF-0834-4750-9D90-0F138F428505}" type="slidenum">
              <a:rPr lang="uk-UA" smtClean="0"/>
              <a:t>‹#›</a:t>
            </a:fld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9" y="502023"/>
            <a:ext cx="1543050" cy="6984452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493085" y="975360"/>
            <a:ext cx="3621965" cy="652630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09986-28D2-404E-9920-9EEC9307EF0B}" type="datetimeFigureOut">
              <a:rPr lang="uk-UA" smtClean="0"/>
              <a:t>19.03.2024</a:t>
            </a:fld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977CF-0834-4750-9D90-0F138F428505}" type="slidenum">
              <a:rPr lang="uk-UA" smtClean="0"/>
              <a:t>‹#›</a:t>
            </a:fld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09986-28D2-404E-9920-9EEC9307EF0B}" type="datetimeFigureOut">
              <a:rPr lang="uk-UA" smtClean="0"/>
              <a:t>19.03.2024</a:t>
            </a:fld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977CF-0834-4750-9D90-0F138F428505}" type="slidenum">
              <a:rPr lang="uk-UA" smtClean="0"/>
              <a:t>‹#›</a:t>
            </a:fld>
            <a:endParaRPr lang="uk-UA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857250" y="975360"/>
            <a:ext cx="4800600" cy="46329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55893"/>
            <a:ext cx="6858000" cy="3988107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6858000" cy="515589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536415"/>
            <a:ext cx="6858000" cy="304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2133600"/>
            <a:ext cx="6858000" cy="680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896" y="2896864"/>
            <a:ext cx="4475000" cy="3231128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6828" y="6143348"/>
            <a:ext cx="4477871" cy="1113947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09986-28D2-404E-9920-9EEC9307EF0B}" type="datetimeFigureOut">
              <a:rPr lang="uk-UA" smtClean="0"/>
              <a:t>19.03.2024</a:t>
            </a:fld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977CF-0834-4750-9D90-0F138F428505}" type="slidenum">
              <a:rPr lang="uk-UA" smtClean="0"/>
              <a:t>‹#›</a:t>
            </a:fld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09986-28D2-404E-9920-9EEC9307EF0B}" type="datetimeFigureOut">
              <a:rPr lang="uk-UA" smtClean="0"/>
              <a:t>19.03.2024</a:t>
            </a:fld>
            <a:endParaRPr lang="uk-U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977CF-0834-4750-9D90-0F138F428505}" type="slidenum">
              <a:rPr lang="uk-UA" smtClean="0"/>
              <a:t>‹#›</a:t>
            </a:fld>
            <a:endParaRPr lang="uk-UA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857249" y="975359"/>
            <a:ext cx="2510028" cy="46329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3483864" y="975360"/>
            <a:ext cx="2510028" cy="46329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975360"/>
            <a:ext cx="2510028" cy="853016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7335" y="1867103"/>
            <a:ext cx="2510028" cy="3657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5477" y="975360"/>
            <a:ext cx="2510028" cy="853016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1865376"/>
            <a:ext cx="2510028" cy="3657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09986-28D2-404E-9920-9EEC9307EF0B}" type="datetimeFigureOut">
              <a:rPr lang="uk-UA" smtClean="0"/>
              <a:t>19.03.2024</a:t>
            </a:fld>
            <a:endParaRPr lang="uk-UA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977CF-0834-4750-9D90-0F138F428505}" type="slidenum">
              <a:rPr lang="uk-UA" smtClean="0"/>
              <a:t>‹#›</a:t>
            </a:fld>
            <a:endParaRPr lang="uk-UA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09986-28D2-404E-9920-9EEC9307EF0B}" type="datetimeFigureOut">
              <a:rPr lang="uk-UA" smtClean="0"/>
              <a:t>19.03.2024</a:t>
            </a:fld>
            <a:endParaRPr lang="uk-U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977CF-0834-4750-9D90-0F138F428505}" type="slidenum">
              <a:rPr lang="uk-UA" smtClean="0"/>
              <a:t>‹#›</a:t>
            </a:fld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09986-28D2-404E-9920-9EEC9307EF0B}" type="datetimeFigureOut">
              <a:rPr lang="uk-UA" smtClean="0"/>
              <a:t>19.03.2024</a:t>
            </a:fld>
            <a:endParaRPr lang="uk-U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977CF-0834-4750-9D90-0F138F428505}" type="slidenum">
              <a:rPr lang="uk-UA" smtClean="0"/>
              <a:t>‹#›</a:t>
            </a:fld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322" y="2946401"/>
            <a:ext cx="2727064" cy="1677991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5137" y="975360"/>
            <a:ext cx="3012814" cy="6526307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6824" y="4663736"/>
            <a:ext cx="2541495" cy="285269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09986-28D2-404E-9920-9EEC9307EF0B}" type="datetimeFigureOut">
              <a:rPr lang="uk-UA" smtClean="0"/>
              <a:t>19.03.2024</a:t>
            </a:fld>
            <a:endParaRPr lang="uk-U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977CF-0834-4750-9D90-0F138F428505}" type="slidenum">
              <a:rPr lang="uk-UA" smtClean="0"/>
              <a:t>‹#›</a:t>
            </a:fld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55893"/>
            <a:ext cx="6858000" cy="3988107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6858000" cy="515589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3536415"/>
            <a:ext cx="6858000" cy="304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0" y="2133600"/>
            <a:ext cx="6858000" cy="680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356381" y="1524000"/>
            <a:ext cx="3086100" cy="4170408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415" y="1347315"/>
            <a:ext cx="2770586" cy="2884027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09986-28D2-404E-9920-9EEC9307EF0B}" type="datetimeFigureOut">
              <a:rPr lang="uk-UA" smtClean="0"/>
              <a:t>19.03.2024</a:t>
            </a:fld>
            <a:endParaRPr lang="uk-U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977CF-0834-4750-9D90-0F138F428505}" type="slidenum">
              <a:rPr lang="uk-UA" smtClean="0"/>
              <a:t>‹#›</a:t>
            </a:fld>
            <a:endParaRPr lang="uk-UA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5451" y="5952561"/>
            <a:ext cx="4787654" cy="1524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807200"/>
            <a:ext cx="6858000" cy="23368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6858000" cy="68072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5024405"/>
            <a:ext cx="6858000" cy="304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2133600"/>
            <a:ext cx="6858000" cy="680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44967" y="5829557"/>
            <a:ext cx="4884383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976347"/>
            <a:ext cx="4800600" cy="4632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29150" y="8229601"/>
            <a:ext cx="18859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6209986-28D2-404E-9920-9EEC9307EF0B}" type="datetimeFigureOut">
              <a:rPr lang="uk-UA" smtClean="0"/>
              <a:t>19.03.2024</a:t>
            </a:fld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" y="8229601"/>
            <a:ext cx="2514601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uk-U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857500" y="8229601"/>
            <a:ext cx="1371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90977CF-0834-4750-9D90-0F138F428505}" type="slidenum">
              <a:rPr lang="uk-UA" smtClean="0"/>
              <a:t>‹#›</a:t>
            </a:fld>
            <a:endParaRPr lang="uk-UA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0648" y="6599512"/>
            <a:ext cx="6168255" cy="1406936"/>
          </a:xfrm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uk-UA" sz="3600" i="1" dirty="0" smtClean="0">
                <a:solidFill>
                  <a:srgbClr val="002060"/>
                </a:solidFill>
              </a:rPr>
              <a:t>Поетична збірка віршів до тижня поезії</a:t>
            </a:r>
            <a:br>
              <a:rPr lang="uk-UA" sz="3600" i="1" dirty="0" smtClean="0">
                <a:solidFill>
                  <a:srgbClr val="002060"/>
                </a:solidFill>
              </a:rPr>
            </a:br>
            <a:r>
              <a:rPr lang="uk-UA" sz="3600" i="1" dirty="0" smtClean="0">
                <a:solidFill>
                  <a:srgbClr val="002060"/>
                </a:solidFill>
              </a:rPr>
              <a:t/>
            </a:r>
            <a:br>
              <a:rPr lang="uk-UA" sz="3600" i="1" dirty="0" smtClean="0">
                <a:solidFill>
                  <a:srgbClr val="002060"/>
                </a:solidFill>
              </a:rPr>
            </a:br>
            <a:r>
              <a:rPr lang="uk-UA" sz="3600" b="0" dirty="0" smtClean="0">
                <a:solidFill>
                  <a:srgbClr val="002060"/>
                </a:solidFill>
              </a:rPr>
              <a:t>складено</a:t>
            </a:r>
            <a:r>
              <a:rPr lang="uk-UA" sz="3600" dirty="0" smtClean="0">
                <a:solidFill>
                  <a:srgbClr val="002060"/>
                </a:solidFill>
              </a:rPr>
              <a:t> </a:t>
            </a:r>
            <a:r>
              <a:rPr lang="uk-UA" sz="3600" b="0" dirty="0" smtClean="0">
                <a:solidFill>
                  <a:srgbClr val="002060"/>
                </a:solidFill>
              </a:rPr>
              <a:t>колективом 3 класу</a:t>
            </a:r>
            <a:endParaRPr lang="uk-UA" sz="3600" b="0" dirty="0">
              <a:solidFill>
                <a:srgbClr val="00206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168" y="175692"/>
            <a:ext cx="5528154" cy="6409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96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204" y="0"/>
            <a:ext cx="6858000" cy="5202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56792" y="8036004"/>
            <a:ext cx="504056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Ілюстрацію </a:t>
            </a:r>
            <a:r>
              <a:rPr lang="uk-UA" dirty="0" smtClean="0"/>
              <a:t>виконала учениця </a:t>
            </a:r>
            <a:r>
              <a:rPr lang="uk-UA" dirty="0"/>
              <a:t>3 класу</a:t>
            </a:r>
            <a:br>
              <a:rPr lang="uk-UA" dirty="0"/>
            </a:br>
            <a:r>
              <a:rPr lang="uk-UA" sz="2400" b="1" dirty="0" smtClean="0"/>
              <a:t>Анна </a:t>
            </a:r>
            <a:r>
              <a:rPr lang="uk-UA" sz="2400" b="1" dirty="0" smtClean="0"/>
              <a:t>Матосова</a:t>
            </a:r>
            <a:endParaRPr lang="uk-UA" sz="2400" b="1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895948" y="3968043"/>
            <a:ext cx="2819400" cy="531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6261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2" y="179512"/>
            <a:ext cx="6842348" cy="5080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964" y="2992972"/>
            <a:ext cx="1728192" cy="353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Beautiful blue summer flowers with views over Holland's flat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727" y="5580112"/>
            <a:ext cx="4848225" cy="322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1717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6" y="0"/>
            <a:ext cx="6782303" cy="5194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64" y="5358933"/>
            <a:ext cx="5457366" cy="3631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1932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6" y="32916"/>
            <a:ext cx="6858000" cy="5086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916" y="5364088"/>
            <a:ext cx="3888432" cy="3659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03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71"/>
            <a:ext cx="6858000" cy="5203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04" y="5148064"/>
            <a:ext cx="5540296" cy="3822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363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80" y="251520"/>
            <a:ext cx="6298965" cy="340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800" y="3653458"/>
            <a:ext cx="3911084" cy="3580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270633" y="7240720"/>
            <a:ext cx="6237312" cy="87592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None/>
            </a:pPr>
            <a:r>
              <a:rPr lang="uk-UA" sz="1800" dirty="0" smtClean="0"/>
              <a:t>Редактор: Тетяна Рись( класний керівник 3 класу)</a:t>
            </a:r>
          </a:p>
          <a:p>
            <a:pPr marL="0" indent="0" algn="l">
              <a:buNone/>
            </a:pPr>
            <a:r>
              <a:rPr lang="uk-UA" sz="1800" dirty="0" smtClean="0"/>
              <a:t>Ілюстрації виконали учні 3 класу</a:t>
            </a:r>
          </a:p>
          <a:p>
            <a:pPr marL="0" indent="0" algn="l">
              <a:buNone/>
            </a:pPr>
            <a:r>
              <a:rPr lang="uk-UA" sz="1800" dirty="0" smtClean="0"/>
              <a:t>В збірці використані поетичні твори українських авторів</a:t>
            </a:r>
          </a:p>
          <a:p>
            <a:pPr marL="0" indent="0" algn="l">
              <a:buNone/>
            </a:pPr>
            <a:r>
              <a:rPr lang="uk-UA" sz="1800" dirty="0"/>
              <a:t> </a:t>
            </a:r>
            <a:r>
              <a:rPr lang="uk-UA" sz="1800" dirty="0" smtClean="0"/>
              <a:t>                               2024р.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941381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4838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57" y="5436096"/>
            <a:ext cx="6596063" cy="295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2804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0" y="3347864"/>
            <a:ext cx="3154126" cy="3276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937" y="6399527"/>
            <a:ext cx="2736304" cy="2742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024" y="3323208"/>
            <a:ext cx="3096344" cy="3032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32" y="69832"/>
            <a:ext cx="5968008" cy="3192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0087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08" y="2677279"/>
            <a:ext cx="6534342" cy="5001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08" y="190724"/>
            <a:ext cx="6534343" cy="2907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997" y="2598319"/>
            <a:ext cx="2134515" cy="485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960" y="7054936"/>
            <a:ext cx="2016224" cy="2076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1715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0" y="107504"/>
            <a:ext cx="6792004" cy="4756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67" y="5076056"/>
            <a:ext cx="5594350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609830" y="5055344"/>
            <a:ext cx="5267441" cy="87592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None/>
            </a:pPr>
            <a:r>
              <a:rPr lang="uk-UA" sz="1800" dirty="0" smtClean="0"/>
              <a:t>Ілюстрацію виконав учень 3 класу</a:t>
            </a:r>
            <a:r>
              <a:rPr lang="uk-UA" sz="1800" dirty="0"/>
              <a:t/>
            </a:r>
            <a:br>
              <a:rPr lang="uk-UA" sz="1800" dirty="0"/>
            </a:br>
            <a:r>
              <a:rPr lang="uk-UA" sz="2400" dirty="0" smtClean="0"/>
              <a:t>Єгор </a:t>
            </a:r>
            <a:r>
              <a:rPr lang="uk-UA" sz="2400" dirty="0" smtClean="0"/>
              <a:t>Садовський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3515809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28393" y="6876256"/>
            <a:ext cx="3105695" cy="795288"/>
          </a:xfrm>
        </p:spPr>
        <p:txBody>
          <a:bodyPr/>
          <a:lstStyle/>
          <a:p>
            <a:pPr marL="0" indent="0" algn="l">
              <a:buNone/>
            </a:pPr>
            <a:r>
              <a:rPr lang="uk-UA" sz="2400" dirty="0" smtClean="0"/>
              <a:t>Ілюстрацію виконала учениця 3класу</a:t>
            </a:r>
            <a:br>
              <a:rPr lang="uk-UA" sz="2400" dirty="0" smtClean="0"/>
            </a:br>
            <a:r>
              <a:rPr lang="uk-UA" sz="3200" dirty="0" smtClean="0"/>
              <a:t>Алісія</a:t>
            </a:r>
            <a:r>
              <a:rPr lang="uk-UA" sz="3200" dirty="0" smtClean="0"/>
              <a:t> </a:t>
            </a:r>
            <a:r>
              <a:rPr lang="uk-UA" sz="3200" dirty="0" smtClean="0"/>
              <a:t>Зацепа</a:t>
            </a:r>
            <a:endParaRPr lang="uk-UA" sz="32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25" y="0"/>
            <a:ext cx="6453336" cy="4808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722229" y="4927534"/>
            <a:ext cx="4972851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0521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" y="107504"/>
            <a:ext cx="6852197" cy="507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41" y="5364088"/>
            <a:ext cx="5218113" cy="365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6542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1520"/>
            <a:ext cx="6882036" cy="4792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869030" y="3505498"/>
            <a:ext cx="329565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764704" y="7812360"/>
            <a:ext cx="4884383" cy="762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None/>
            </a:pPr>
            <a:r>
              <a:rPr lang="uk-UA" sz="2000" dirty="0" smtClean="0"/>
              <a:t>Ілюстрацію виконав учень 3 класу</a:t>
            </a:r>
            <a:r>
              <a:rPr lang="uk-UA" sz="2000" dirty="0"/>
              <a:t/>
            </a:r>
            <a:br>
              <a:rPr lang="uk-UA" sz="2000" dirty="0"/>
            </a:br>
            <a:r>
              <a:rPr lang="uk-UA" sz="2800" dirty="0" smtClean="0"/>
              <a:t>Микола </a:t>
            </a:r>
            <a:r>
              <a:rPr lang="uk-UA" sz="2800" dirty="0" smtClean="0"/>
              <a:t>Бардаков</a:t>
            </a:r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val="1283239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498</TotalTime>
  <Words>50</Words>
  <Application>Microsoft Office PowerPoint</Application>
  <PresentationFormat>Экран (4:3)</PresentationFormat>
  <Paragraphs>9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Воздушный поток</vt:lpstr>
      <vt:lpstr>Поетична збірка віршів до тижня поезії  складено колективом 3 класу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Ілюстрацію виконала учениця 3класу Алісія Зацепа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Поетична збірка віршів до тижня поезії</dc:title>
  <dc:creator>BPRO</dc:creator>
  <cp:lastModifiedBy>BPRO</cp:lastModifiedBy>
  <cp:revision>20</cp:revision>
  <dcterms:created xsi:type="dcterms:W3CDTF">2024-03-16T19:39:22Z</dcterms:created>
  <dcterms:modified xsi:type="dcterms:W3CDTF">2024-03-19T19:24:29Z</dcterms:modified>
</cp:coreProperties>
</file>