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E14-ED7D-492F-B7C5-489DBB3A9C5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E23BDB-A72B-48FA-91B8-0AA3B3E5E5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E14-ED7D-492F-B7C5-489DBB3A9C5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3BDB-A72B-48FA-91B8-0AA3B3E5E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E14-ED7D-492F-B7C5-489DBB3A9C5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3BDB-A72B-48FA-91B8-0AA3B3E5E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417E14-ED7D-492F-B7C5-489DBB3A9C5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8E23BDB-A72B-48FA-91B8-0AA3B3E5E5E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E14-ED7D-492F-B7C5-489DBB3A9C5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3BDB-A72B-48FA-91B8-0AA3B3E5E5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E14-ED7D-492F-B7C5-489DBB3A9C5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3BDB-A72B-48FA-91B8-0AA3B3E5E5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3BDB-A72B-48FA-91B8-0AA3B3E5E5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E14-ED7D-492F-B7C5-489DBB3A9C5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E14-ED7D-492F-B7C5-489DBB3A9C5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3BDB-A72B-48FA-91B8-0AA3B3E5E5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E14-ED7D-492F-B7C5-489DBB3A9C5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3BDB-A72B-48FA-91B8-0AA3B3E5E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417E14-ED7D-492F-B7C5-489DBB3A9C5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E23BDB-A72B-48FA-91B8-0AA3B3E5E5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E14-ED7D-492F-B7C5-489DBB3A9C5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E23BDB-A72B-48FA-91B8-0AA3B3E5E5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417E14-ED7D-492F-B7C5-489DBB3A9C5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8E23BDB-A72B-48FA-91B8-0AA3B3E5E5E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G:\1 вересня 2023 р\Рук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14600"/>
            <a:ext cx="3205682" cy="21876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169"/>
            <a:ext cx="9144000" cy="140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758613"/>
            <a:ext cx="3200400" cy="209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533" y="3581400"/>
            <a:ext cx="244986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7846" y="3581400"/>
            <a:ext cx="24365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6162" y="1524000"/>
            <a:ext cx="29278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1524000"/>
            <a:ext cx="28194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152400"/>
            <a:ext cx="1676400" cy="115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447800"/>
            <a:ext cx="338019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Бумажная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2023-11-30T20:50:39Z</dcterms:created>
  <dcterms:modified xsi:type="dcterms:W3CDTF">2023-11-30T20:57:50Z</dcterms:modified>
</cp:coreProperties>
</file>