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266" r:id="rId6"/>
    <p:sldId id="259" r:id="rId7"/>
    <p:sldId id="268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29" autoAdjust="0"/>
  </p:normalViewPr>
  <p:slideViewPr>
    <p:cSldViewPr>
      <p:cViewPr>
        <p:scale>
          <a:sx n="59" d="100"/>
          <a:sy n="59" d="100"/>
        </p:scale>
        <p:origin x="-68" y="-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B1659ACC-BB8B-40BD-9C3D-7515A99833BA}" type="datetimeFigureOut">
              <a:rPr lang="ru-RU"/>
              <a:t>19.04.2023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FE02B09C-4EB4-4858-8C5D-928515EB5FA1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6CAB3F5D-6129-4745-AD27-E1F8E3F0C4BE}" type="datetimeFigureOut">
              <a:rPr lang="ru-RU"/>
              <a:t>19.04.2023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C640D2E-0C1A-4418-8763-9BB732EB1D2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3" name="Группа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48" name="Группа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351" name="Группа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 latinLnBrk="0">
              <a:lnSpc>
                <a:spcPct val="90000"/>
              </a:lnSpc>
              <a:defRPr lang="ru-RU"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 latinLnBrk="0">
              <a:buNone/>
              <a:defRPr lang="ru-RU"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 latinLnBrk="0">
              <a:defRPr lang="ru-RU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  <a:p>
            <a:pPr lvl="4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 latinLnBrk="0">
              <a:defRPr lang="ru-RU"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 latinLnBrk="0">
              <a:buNone/>
              <a:defRPr lang="ru-RU"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 latinLnBrk="0">
              <a:defRPr lang="ru-RU" sz="2399"/>
            </a:lvl1pPr>
            <a:lvl2pPr latinLnBrk="0">
              <a:defRPr lang="ru-RU" sz="2200"/>
            </a:lvl2pPr>
            <a:lvl3pPr latinLnBrk="0">
              <a:defRPr lang="ru-RU" sz="1799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799"/>
            </a:lvl6pPr>
            <a:lvl7pPr latinLnBrk="0">
              <a:defRPr lang="ru-RU" sz="1799"/>
            </a:lvl7pPr>
            <a:lvl8pPr latinLnBrk="0">
              <a:defRPr lang="ru-RU" sz="1799"/>
            </a:lvl8pPr>
            <a:lvl9pPr latinLnBrk="0">
              <a:defRPr lang="ru-RU" sz="1799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 latinLnBrk="0">
              <a:defRPr lang="ru-RU" sz="2399"/>
            </a:lvl1pPr>
            <a:lvl2pPr latinLnBrk="0">
              <a:defRPr lang="ru-RU" sz="2200"/>
            </a:lvl2pPr>
            <a:lvl3pPr latinLnBrk="0">
              <a:defRPr lang="ru-RU" sz="1799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799"/>
            </a:lvl6pPr>
            <a:lvl7pPr latinLnBrk="0">
              <a:defRPr lang="ru-RU" sz="1799"/>
            </a:lvl7pPr>
            <a:lvl8pPr latinLnBrk="0">
              <a:defRPr lang="ru-RU" sz="1799"/>
            </a:lvl8pPr>
            <a:lvl9pPr latinLnBrk="0">
              <a:defRPr lang="ru-RU" sz="1799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/>
              <a:t>19.04.2023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600" b="0" cap="all" baseline="0"/>
            </a:lvl1pPr>
            <a:lvl2pPr marL="457063" indent="0" latinLnBrk="0">
              <a:buNone/>
              <a:defRPr lang="ru-RU" sz="1999" b="1"/>
            </a:lvl2pPr>
            <a:lvl3pPr marL="914126" indent="0" latinLnBrk="0">
              <a:buNone/>
              <a:defRPr lang="ru-RU" sz="1799" b="1"/>
            </a:lvl3pPr>
            <a:lvl4pPr marL="1371189" indent="0" latinLnBrk="0">
              <a:buNone/>
              <a:defRPr lang="ru-RU" sz="1600" b="1"/>
            </a:lvl4pPr>
            <a:lvl5pPr marL="1828251" indent="0" latinLnBrk="0">
              <a:buNone/>
              <a:defRPr lang="ru-RU" sz="1600" b="1"/>
            </a:lvl5pPr>
            <a:lvl6pPr marL="2285314" indent="0" latinLnBrk="0">
              <a:buNone/>
              <a:defRPr lang="ru-RU" sz="1600" b="1"/>
            </a:lvl6pPr>
            <a:lvl7pPr marL="2742377" indent="0" latinLnBrk="0">
              <a:buNone/>
              <a:defRPr lang="ru-RU" sz="1600" b="1"/>
            </a:lvl7pPr>
            <a:lvl8pPr marL="3199440" indent="0" latinLnBrk="0">
              <a:buNone/>
              <a:defRPr lang="ru-RU" sz="1600" b="1"/>
            </a:lvl8pPr>
            <a:lvl9pPr marL="3656503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 latinLnBrk="0">
              <a:defRPr lang="ru-RU" sz="2399"/>
            </a:lvl1pPr>
            <a:lvl2pPr latinLnBrk="0">
              <a:defRPr lang="ru-RU" sz="2200"/>
            </a:lvl2pPr>
            <a:lvl3pPr latinLnBrk="0">
              <a:defRPr lang="ru-RU" sz="1799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ru-RU" sz="2600" b="0" cap="all" baseline="0"/>
            </a:lvl1pPr>
            <a:lvl2pPr marL="457063" indent="0" latinLnBrk="0">
              <a:buNone/>
              <a:defRPr lang="ru-RU" sz="1999" b="1"/>
            </a:lvl2pPr>
            <a:lvl3pPr marL="914126" indent="0" latinLnBrk="0">
              <a:buNone/>
              <a:defRPr lang="ru-RU" sz="1799" b="1"/>
            </a:lvl3pPr>
            <a:lvl4pPr marL="1371189" indent="0" latinLnBrk="0">
              <a:buNone/>
              <a:defRPr lang="ru-RU" sz="1600" b="1"/>
            </a:lvl4pPr>
            <a:lvl5pPr marL="1828251" indent="0" latinLnBrk="0">
              <a:buNone/>
              <a:defRPr lang="ru-RU" sz="1600" b="1"/>
            </a:lvl5pPr>
            <a:lvl6pPr marL="2285314" indent="0" latinLnBrk="0">
              <a:buNone/>
              <a:defRPr lang="ru-RU" sz="1600" b="1"/>
            </a:lvl6pPr>
            <a:lvl7pPr marL="2742377" indent="0" latinLnBrk="0">
              <a:buNone/>
              <a:defRPr lang="ru-RU" sz="1600" b="1"/>
            </a:lvl7pPr>
            <a:lvl8pPr marL="3199440" indent="0" latinLnBrk="0">
              <a:buNone/>
              <a:defRPr lang="ru-RU" sz="1600" b="1"/>
            </a:lvl8pPr>
            <a:lvl9pPr marL="3656503" indent="0" latinLnBrk="0">
              <a:buNone/>
              <a:defRPr lang="ru-RU"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 latinLnBrk="0">
              <a:defRPr lang="ru-RU" sz="2399"/>
            </a:lvl1pPr>
            <a:lvl2pPr latinLnBrk="0">
              <a:defRPr lang="ru-RU" sz="2200"/>
            </a:lvl2pPr>
            <a:lvl3pPr latinLnBrk="0">
              <a:defRPr lang="ru-RU" sz="1799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/>
              <a:t>19.04.2023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/>
              <a:t>19.04.2023</a:t>
            </a:fld>
            <a:endParaRPr lang="ru-RU" dirty="0"/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/>
              <a:t>19.04.2023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 latinLnBrk="0">
              <a:defRPr lang="ru-RU" sz="4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2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 latinLnBrk="0">
              <a:spcBef>
                <a:spcPts val="1800"/>
              </a:spcBef>
              <a:buNone/>
              <a:defRPr lang="ru-RU" sz="2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/>
              <a:t>19.04.2023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 latinLnBrk="0">
              <a:defRPr lang="ru-RU" sz="4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 latinLnBrk="0">
              <a:buNone/>
              <a:defRPr lang="ru-RU" sz="2400">
                <a:solidFill>
                  <a:schemeClr val="tx1"/>
                </a:solidFill>
                <a:effectLst/>
              </a:defRPr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dirty="0"/>
              <a:t>Щелкните значок, чтобы добавить рисунок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 latinLnBrk="0">
              <a:spcBef>
                <a:spcPts val="1800"/>
              </a:spcBef>
              <a:buNone/>
              <a:defRPr lang="ru-RU" sz="2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/>
              <a:t>19.04.2023</a:t>
            </a:fld>
            <a:endParaRPr lang="ru-RU" dirty="0"/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/>
              <a:pPr/>
              <a:t>19.04.2023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lang="ru-RU">
          <a:solidFill>
            <a:schemeClr val="tx2"/>
          </a:solidFill>
        </a:defRPr>
      </a:lvl2pPr>
      <a:lvl3pPr eaLnBrk="1" latinLnBrk="0" hangingPunct="1">
        <a:defRPr lang="ru-RU">
          <a:solidFill>
            <a:schemeClr val="tx2"/>
          </a:solidFill>
        </a:defRPr>
      </a:lvl3pPr>
      <a:lvl4pPr eaLnBrk="1" latinLnBrk="0" hangingPunct="1">
        <a:defRPr lang="ru-RU">
          <a:solidFill>
            <a:schemeClr val="tx2"/>
          </a:solidFill>
        </a:defRPr>
      </a:lvl4pPr>
      <a:lvl5pPr eaLnBrk="1" latinLnBrk="0" hangingPunct="1">
        <a:defRPr lang="ru-RU">
          <a:solidFill>
            <a:schemeClr val="tx2"/>
          </a:solidFill>
        </a:defRPr>
      </a:lvl5pPr>
      <a:lvl6pPr eaLnBrk="1" latinLnBrk="0" hangingPunct="1">
        <a:defRPr lang="ru-RU">
          <a:solidFill>
            <a:schemeClr val="tx2"/>
          </a:solidFill>
        </a:defRPr>
      </a:lvl6pPr>
      <a:lvl7pPr eaLnBrk="1" latinLnBrk="0" hangingPunct="1">
        <a:defRPr lang="ru-RU">
          <a:solidFill>
            <a:schemeClr val="tx2"/>
          </a:solidFill>
        </a:defRPr>
      </a:lvl7pPr>
      <a:lvl8pPr eaLnBrk="1" latinLnBrk="0" hangingPunct="1">
        <a:defRPr lang="ru-RU">
          <a:solidFill>
            <a:schemeClr val="tx2"/>
          </a:solidFill>
        </a:defRPr>
      </a:lvl8pPr>
      <a:lvl9pPr eaLnBrk="1" latinLnBrk="0" hangingPunct="1">
        <a:defRPr lang="ru-RU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lang="ru-RU"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lang="ru-RU"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lang="ru-RU"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lang="ru-RU"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lang="ru-RU"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lang="ru-RU"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lang="ru-RU"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lang="ru-RU"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lang="ru-RU"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ікторина ПДР\6 клас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0"/>
          <a:stretch/>
        </p:blipFill>
        <p:spPr bwMode="auto">
          <a:xfrm>
            <a:off x="-3382" y="0"/>
            <a:ext cx="12269993" cy="12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3" y="1261766"/>
            <a:ext cx="12230998" cy="64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ікторина ПДР\6 клас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51"/>
          <a:stretch/>
        </p:blipFill>
        <p:spPr bwMode="auto">
          <a:xfrm>
            <a:off x="-1" y="0"/>
            <a:ext cx="1214909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1"/>
          <a:stretch/>
        </p:blipFill>
        <p:spPr bwMode="auto">
          <a:xfrm>
            <a:off x="-4278" y="1219200"/>
            <a:ext cx="1214261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4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ікторина ПДР\7 клас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r="22055" b="77255"/>
          <a:stretch/>
        </p:blipFill>
        <p:spPr bwMode="auto">
          <a:xfrm>
            <a:off x="0" y="0"/>
            <a:ext cx="1218882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76401"/>
            <a:ext cx="121888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ікторина ПДР\8 клас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"/>
          <a:stretch/>
        </p:blipFill>
        <p:spPr bwMode="auto">
          <a:xfrm>
            <a:off x="-1588" y="0"/>
            <a:ext cx="12168559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Валюта 16x9">
  <a:themeElements>
    <a:clrScheme name="Валюта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lang="ru-RU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lang="ru-RU"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5B9C10-754B-45E6-8392-CF09183EC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817F42-40AE-4986-A5C6-646B09AF4F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8A5D8E2-8672-4AEE-BD03-D0D4FCF22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Произвольный</PresentationFormat>
  <Paragraphs>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Валюта 16x9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2013-07-31T16:29:01Z</dcterms:created>
  <dcterms:modified xsi:type="dcterms:W3CDTF">2023-04-19T11:37:59Z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